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49"/>
    <p:restoredTop sz="94667"/>
  </p:normalViewPr>
  <p:slideViewPr>
    <p:cSldViewPr snapToGrid="0" snapToObjects="1">
      <p:cViewPr varScale="1">
        <p:scale>
          <a:sx n="129" d="100"/>
          <a:sy n="129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67D18-B707-B345-AB56-CDF98B1EA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F4FE79-BF43-6247-AB44-0130005457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CF2E1-ADCC-0644-B43F-BAFACCD7E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5B1A5-7015-F646-BE97-6ADF3C38D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8A7A-C17A-4C43-99C3-95985A66D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630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324E-F6C1-E54A-8371-F6BD3ACCC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A7C17-45B7-F34E-A332-68A84544F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EC53D-3449-E14B-96DB-8573354CA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2F94A-0419-2246-B5E1-E25FCF3EA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9169C-2F86-2A44-9E25-C67B4CAA1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26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2BD99F-7DF0-124D-8709-38D99F7807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4C2066-8B3C-784A-9004-78493766B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499B0-3631-5A4D-9A15-DF22EFCBE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949EF-3CEA-D647-BF8C-F7E2D7BDC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3432C-FA54-5F4C-BEAE-803BCDA33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121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B7883-68E2-7C43-9444-78CB64A49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0DCD4-3063-CD49-A8CA-2D693DA94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C2C14-660D-2240-B5CB-785AB87FC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2706B-DF62-DB42-9B1F-A4DD2F4CC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056C7-7F8D-6B4E-B5AE-5382B603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259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CDE6C-3AE6-194D-A6C9-904289923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84A7FC-2056-A344-A830-C93D5144F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B5F01-C6DF-BD4E-8434-501A3AB0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F5D29-77C0-194E-9ACF-A0FBC3D7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68EC7-5712-234A-9F4F-C7D9E4A2C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38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64877-8164-374B-A974-935E42EE3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39033-8F48-F649-AE05-A976F90428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A7DE24-53CB-C942-AD33-5EB9354F9C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E198C7-32AE-0F4C-A0C4-A245ECDB1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4C280-772C-9B4F-A19E-42FF79333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42663D-ACAB-1A4C-A0E4-B91A13076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867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EB2B6-070B-944A-AB97-6A6D34869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42C360-B0B7-F447-93F3-93A033F98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2F75DB-EE60-B248-B235-872510B7F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285C22-BCF1-B14A-9280-B31B8D8891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B4E319-65AD-FB4A-A50B-76B7771C32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9017C7-A3E9-9642-A445-D0D2BC134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AE5E2E-779B-C940-8A64-2DE49BC58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61490B-7CDD-6441-A1E0-679CF2D2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57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D9613-0A6D-B346-B904-513C3436D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9581A7-7D41-8141-BA71-E2F429F0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9ADF28-151E-CF4D-A231-86E759026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EE711F-1DA3-F249-A4E2-F84EB2CE5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93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037A76-E5D2-7844-885A-EB9FEFAB2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63C872-8548-6A43-9EEE-169813167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237020-E2AF-FA42-B1BC-D64DB4BED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184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D4B17-5D91-7A47-8B57-D156B1F69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1E8F8-4707-BE45-8109-DCED49CEC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AFACBC-5C6E-7F4E-8ACF-5D3DE68D7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79918-4593-2442-877B-EB2AF8B4C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A926D-7F43-AD44-8D3F-AFEE71C7D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E0D9A7-56DA-5C43-ACF6-F37C27A0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490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8F464-418F-5647-8C17-CA523F42A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6399E4-EE87-244F-B147-B01D7EABBA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5BCFA6-419F-C944-8A7B-5CF1E6C2A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9B69B3-41B9-6D42-B1FE-069DEA8CC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2AA7E-1395-6E46-B95D-2F6FB6686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EB2DA-4980-7348-A6F4-C2CCA390D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52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35AB61-D629-3245-9160-C93FFB634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C930D-C0E5-6145-B7CB-9E6285BFD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33304-B6A1-414D-BEF6-66DA6CD225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AC78B-43E2-7D44-8999-4C30D69DA19D}" type="datetimeFigureOut">
              <a:rPr lang="en-US" smtClean="0"/>
              <a:t>7/15/19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70889-3D52-9D4A-B378-62F9CB607B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4D4EE-2171-5E43-A79C-92296E6450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763B49-E35A-4B41-B1B6-4C4113F14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3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A3A83F2-0082-AB4C-AC61-AFE70E4CB3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386464" y="737460"/>
            <a:ext cx="9144000" cy="1655762"/>
          </a:xfrm>
        </p:spPr>
        <p:txBody>
          <a:bodyPr/>
          <a:lstStyle/>
          <a:p>
            <a:r>
              <a:rPr lang="en-US" sz="4000" dirty="0">
                <a:solidFill>
                  <a:srgbClr val="00B050"/>
                </a:solidFill>
              </a:rPr>
              <a:t>Macey Sandford</a:t>
            </a:r>
          </a:p>
          <a:p>
            <a:r>
              <a:rPr lang="en-US" dirty="0"/>
              <a:t>	</a:t>
            </a:r>
          </a:p>
        </p:txBody>
      </p:sp>
      <p:pic>
        <p:nvPicPr>
          <p:cNvPr id="4" name="Picture 127">
            <a:extLst>
              <a:ext uri="{FF2B5EF4-FFF2-40B4-BE49-F238E27FC236}">
                <a16:creationId xmlns:a16="http://schemas.microsoft.com/office/drawing/2014/main" id="{7E9EFA3B-0EBC-3040-B397-1D1D66A1F4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6223" y="1960885"/>
            <a:ext cx="2121152" cy="2122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283C2B-08FB-5249-8F4F-56A33B78E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257" y="4583501"/>
            <a:ext cx="2794000" cy="2032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FC15F9-D2D7-C547-9DD1-A910B8631B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8625" y="4250126"/>
            <a:ext cx="2698750" cy="2698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9952EDE-4953-C148-9985-0B6CC11402D0}"/>
              </a:ext>
            </a:extLst>
          </p:cNvPr>
          <p:cNvSpPr txBox="1"/>
          <p:nvPr/>
        </p:nvSpPr>
        <p:spPr>
          <a:xfrm>
            <a:off x="5207793" y="4245284"/>
            <a:ext cx="394346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50"/>
                </a:solidFill>
              </a:rPr>
              <a:t>Instrumentation for Planetary Missions</a:t>
            </a:r>
          </a:p>
          <a:p>
            <a:r>
              <a:rPr lang="en-US" dirty="0">
                <a:solidFill>
                  <a:srgbClr val="00B050"/>
                </a:solidFill>
              </a:rPr>
              <a:t>Raman and Imaging spectroscopy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2C075A7-A834-C041-B7EA-0D7BDF5D5C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3043" y="5599501"/>
            <a:ext cx="3459163" cy="955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3EF799F-3B23-7F4D-A02A-C196692CB0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46449" y="5245762"/>
            <a:ext cx="1400175" cy="14001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6884546-1AC2-F64A-9765-4AEF836A20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434" y="1816606"/>
            <a:ext cx="2711489" cy="361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74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1061</TotalTime>
  <Words>10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Macey Sandford</cp:lastModifiedBy>
  <cp:revision>4</cp:revision>
  <dcterms:created xsi:type="dcterms:W3CDTF">2018-06-21T22:07:01Z</dcterms:created>
  <dcterms:modified xsi:type="dcterms:W3CDTF">2019-07-15T21:25:41Z</dcterms:modified>
</cp:coreProperties>
</file>

<file path=docProps/thumbnail.jpeg>
</file>